
<file path=[Content_Types].xml><?xml version="1.0" encoding="utf-8"?>
<Types xmlns="http://schemas.openxmlformats.org/package/2006/content-types">
  <Default Extension="fntdata" ContentType="application/x-fontdata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59" r:id="rId1"/>
  </p:sldMasterIdLst>
  <p:notesMasterIdLst>
    <p:notesMasterId r:id="rId53"/>
  </p:notesMasterIdLst>
  <p:sldIdLst>
    <p:sldId id="256" r:id="rId2"/>
    <p:sldId id="342" r:id="rId3"/>
    <p:sldId id="343" r:id="rId4"/>
    <p:sldId id="344" r:id="rId5"/>
    <p:sldId id="345" r:id="rId6"/>
    <p:sldId id="257" r:id="rId7"/>
    <p:sldId id="258" r:id="rId8"/>
    <p:sldId id="259" r:id="rId9"/>
    <p:sldId id="270" r:id="rId10"/>
    <p:sldId id="271" r:id="rId11"/>
    <p:sldId id="272" r:id="rId12"/>
    <p:sldId id="310" r:id="rId13"/>
    <p:sldId id="263" r:id="rId14"/>
    <p:sldId id="264" r:id="rId15"/>
    <p:sldId id="265" r:id="rId16"/>
    <p:sldId id="267" r:id="rId17"/>
    <p:sldId id="266" r:id="rId18"/>
    <p:sldId id="268" r:id="rId19"/>
    <p:sldId id="337" r:id="rId20"/>
    <p:sldId id="300" r:id="rId21"/>
    <p:sldId id="313" r:id="rId22"/>
    <p:sldId id="301" r:id="rId23"/>
    <p:sldId id="269" r:id="rId24"/>
    <p:sldId id="260" r:id="rId25"/>
    <p:sldId id="349" r:id="rId26"/>
    <p:sldId id="352" r:id="rId27"/>
    <p:sldId id="304" r:id="rId28"/>
    <p:sldId id="276" r:id="rId29"/>
    <p:sldId id="346" r:id="rId30"/>
    <p:sldId id="347" r:id="rId31"/>
    <p:sldId id="277" r:id="rId32"/>
    <p:sldId id="339" r:id="rId33"/>
    <p:sldId id="278" r:id="rId34"/>
    <p:sldId id="282" r:id="rId35"/>
    <p:sldId id="356" r:id="rId36"/>
    <p:sldId id="283" r:id="rId37"/>
    <p:sldId id="284" r:id="rId38"/>
    <p:sldId id="285" r:id="rId39"/>
    <p:sldId id="320" r:id="rId40"/>
    <p:sldId id="321" r:id="rId41"/>
    <p:sldId id="287" r:id="rId42"/>
    <p:sldId id="350" r:id="rId43"/>
    <p:sldId id="290" r:id="rId44"/>
    <p:sldId id="340" r:id="rId45"/>
    <p:sldId id="293" r:id="rId46"/>
    <p:sldId id="294" r:id="rId47"/>
    <p:sldId id="324" r:id="rId48"/>
    <p:sldId id="307" r:id="rId49"/>
    <p:sldId id="296" r:id="rId50"/>
    <p:sldId id="308" r:id="rId51"/>
    <p:sldId id="351" r:id="rId52"/>
  </p:sldIdLst>
  <p:sldSz cx="12192000" cy="6858000"/>
  <p:notesSz cx="6858000" cy="9144000"/>
  <p:embeddedFontLst>
    <p:embeddedFont>
      <p:font typeface="Calibri" panose="020F0502020204030204" pitchFamily="34" charset="0"/>
      <p:regular r:id="rId54"/>
      <p:bold r:id="rId55"/>
      <p:italic r:id="rId56"/>
      <p:boldItalic r:id="rId57"/>
    </p:embeddedFont>
    <p:embeddedFont>
      <p:font typeface="Open Sans" panose="020B0606030504020204" pitchFamily="34" charset="0"/>
      <p:regular r:id="rId58"/>
      <p:bold r:id="rId59"/>
      <p:italic r:id="rId60"/>
      <p:boldItalic r:id="rId61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2" d="100"/>
          <a:sy n="82" d="100"/>
        </p:scale>
        <p:origin x="691" y="67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font" Target="fonts/font2.fntdata"/><Relationship Id="rId63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notesMaster" Target="notesMasters/notesMaster1.xml"/><Relationship Id="rId58" Type="http://schemas.openxmlformats.org/officeDocument/2006/relationships/font" Target="fonts/font5.fntdata"/><Relationship Id="rId5" Type="http://schemas.openxmlformats.org/officeDocument/2006/relationships/slide" Target="slides/slide4.xml"/><Relationship Id="rId61" Type="http://schemas.openxmlformats.org/officeDocument/2006/relationships/font" Target="fonts/font8.fntdata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font" Target="fonts/font3.fntdata"/><Relationship Id="rId64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font" Target="fonts/font6.fntdata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font" Target="fonts/font1.fntdata"/><Relationship Id="rId62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font" Target="fonts/font4.fntdata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font" Target="fonts/font7.fntdata"/><Relationship Id="rId65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4" name="Shape 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defRPr sz="1100"/>
            </a:lvl1pPr>
            <a:lvl2pPr lvl="1">
              <a:spcBef>
                <a:spcPts val="0"/>
              </a:spcBef>
              <a:defRPr sz="1100"/>
            </a:lvl2pPr>
            <a:lvl3pPr lvl="2">
              <a:spcBef>
                <a:spcPts val="0"/>
              </a:spcBef>
              <a:defRPr sz="1100"/>
            </a:lvl3pPr>
            <a:lvl4pPr lvl="3">
              <a:spcBef>
                <a:spcPts val="0"/>
              </a:spcBef>
              <a:defRPr sz="1100"/>
            </a:lvl4pPr>
            <a:lvl5pPr lvl="4">
              <a:spcBef>
                <a:spcPts val="0"/>
              </a:spcBef>
              <a:defRPr sz="1100"/>
            </a:lvl5pPr>
            <a:lvl6pPr lvl="5">
              <a:spcBef>
                <a:spcPts val="0"/>
              </a:spcBef>
              <a:defRPr sz="1100"/>
            </a:lvl6pPr>
            <a:lvl7pPr lvl="6">
              <a:spcBef>
                <a:spcPts val="0"/>
              </a:spcBef>
              <a:defRPr sz="1100"/>
            </a:lvl7pPr>
            <a:lvl8pPr lvl="7">
              <a:spcBef>
                <a:spcPts val="0"/>
              </a:spcBef>
              <a:defRPr sz="1100"/>
            </a:lvl8pPr>
            <a:lvl9pPr lvl="8">
              <a:spcBef>
                <a:spcPts val="0"/>
              </a:spcBef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935284812"/>
      </p:ext>
    </p:extLst>
  </p:cSld>
  <p:clrMap bg1="lt1" tx1="dk1" bg2="dk2" tx2="lt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56155401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18562665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24425657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80983376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06233192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89977600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57423769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10167168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29863090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88223953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 dirty="0"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81181781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46664519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78014999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46853084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528316132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390795069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963576376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103768075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825166337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91726654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26842859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 dirty="0"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68776907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46490738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387346446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59398666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 dirty="0"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889631633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255568336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467051646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83163580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886591953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197625218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4599700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 dirty="0"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590593980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882887767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041865879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602201379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638047353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091372102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048937942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261146468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607862631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194087844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45598268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588813832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34926292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15420710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18883141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92155309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99359666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hape 12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599" cy="13255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13" name="Shape 13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599" cy="435133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28600" marR="0" lvl="0" indent="-5080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685800" marR="0" lvl="1" indent="-762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Shape 1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5" name="Shape 1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6" name="Shape 1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>
  <p:cSld name="Vertical Title and Text"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Shape 75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8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76" name="Shape 76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5"/>
            <a:ext cx="5811838" cy="77342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28600" marR="0" lvl="0" indent="-5080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685800" marR="0" lvl="1" indent="-762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7" name="Shape 7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8" name="Shape 7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9" name="Shape 7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hape 18"/>
          <p:cNvSpPr txBox="1">
            <a:spLocks noGrp="1"/>
          </p:cNvSpPr>
          <p:nvPr>
            <p:ph type="ctrTitle"/>
          </p:nvPr>
        </p:nvSpPr>
        <p:spPr>
          <a:xfrm>
            <a:off x="1524000" y="1122362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ctr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6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19" name="Shape 19"/>
          <p:cNvSpPr txBox="1">
            <a:spLocks noGrp="1"/>
          </p:cNvSpPr>
          <p:nvPr>
            <p:ph type="subTitle" idx="1"/>
          </p:nvPr>
        </p:nvSpPr>
        <p:spPr>
          <a:xfrm>
            <a:off x="1524000" y="3602037"/>
            <a:ext cx="9144000" cy="1655761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ctr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ctr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ctr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ctr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ctr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ctr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ctr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ctr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ctr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0" name="Shape 2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1" name="Shape 2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2" name="Shape 2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3477473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Section Header"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Shape 24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599" cy="285273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6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25" name="Shape 25"/>
          <p:cNvSpPr txBox="1">
            <a:spLocks noGrp="1"/>
          </p:cNvSpPr>
          <p:nvPr>
            <p:ph type="body" idx="1"/>
          </p:nvPr>
        </p:nvSpPr>
        <p:spPr>
          <a:xfrm>
            <a:off x="831850" y="4589462"/>
            <a:ext cx="10515599" cy="150018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90000"/>
              </a:lnSpc>
              <a:spcBef>
                <a:spcPts val="1000"/>
              </a:spcBef>
              <a:buClr>
                <a:srgbClr val="888888"/>
              </a:buClr>
              <a:buFont typeface="Arial"/>
              <a:buNone/>
              <a:defRPr sz="24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lnSpc>
                <a:spcPct val="90000"/>
              </a:lnSpc>
              <a:spcBef>
                <a:spcPts val="500"/>
              </a:spcBef>
              <a:buClr>
                <a:srgbClr val="888888"/>
              </a:buClr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lnSpc>
                <a:spcPct val="90000"/>
              </a:lnSpc>
              <a:spcBef>
                <a:spcPts val="500"/>
              </a:spcBef>
              <a:buClr>
                <a:srgbClr val="888888"/>
              </a:buClr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lnSpc>
                <a:spcPct val="90000"/>
              </a:lnSpc>
              <a:spcBef>
                <a:spcPts val="500"/>
              </a:spcBef>
              <a:buClr>
                <a:srgbClr val="888888"/>
              </a:buClr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lnSpc>
                <a:spcPct val="90000"/>
              </a:lnSpc>
              <a:spcBef>
                <a:spcPts val="500"/>
              </a:spcBef>
              <a:buClr>
                <a:srgbClr val="888888"/>
              </a:buClr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lnSpc>
                <a:spcPct val="90000"/>
              </a:lnSpc>
              <a:spcBef>
                <a:spcPts val="500"/>
              </a:spcBef>
              <a:buClr>
                <a:srgbClr val="888888"/>
              </a:buClr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lnSpc>
                <a:spcPct val="90000"/>
              </a:lnSpc>
              <a:spcBef>
                <a:spcPts val="500"/>
              </a:spcBef>
              <a:buClr>
                <a:srgbClr val="888888"/>
              </a:buClr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lnSpc>
                <a:spcPct val="90000"/>
              </a:lnSpc>
              <a:spcBef>
                <a:spcPts val="500"/>
              </a:spcBef>
              <a:buClr>
                <a:srgbClr val="888888"/>
              </a:buClr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lnSpc>
                <a:spcPct val="90000"/>
              </a:lnSpc>
              <a:spcBef>
                <a:spcPts val="500"/>
              </a:spcBef>
              <a:buClr>
                <a:srgbClr val="888888"/>
              </a:buClr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6" name="Shape 2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7" name="Shape 2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8" name="Shape 2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Shape 30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599" cy="13255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31" name="Shape 31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28600" marR="0" lvl="0" indent="-5080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685800" marR="0" lvl="1" indent="-762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2" name="Shape 32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28600" marR="0" lvl="0" indent="-5080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685800" marR="0" lvl="1" indent="-762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3" name="Shape 3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4" name="Shape 3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5" name="Shape 3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>
  <p:cSld name="Comparison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Shape 37"/>
          <p:cNvSpPr txBox="1">
            <a:spLocks noGrp="1"/>
          </p:cNvSpPr>
          <p:nvPr>
            <p:ph type="title"/>
          </p:nvPr>
        </p:nvSpPr>
        <p:spPr>
          <a:xfrm>
            <a:off x="839787" y="365125"/>
            <a:ext cx="10515599" cy="13255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38" name="Shape 38"/>
          <p:cNvSpPr txBox="1">
            <a:spLocks noGrp="1"/>
          </p:cNvSpPr>
          <p:nvPr>
            <p:ph type="body" idx="1"/>
          </p:nvPr>
        </p:nvSpPr>
        <p:spPr>
          <a:xfrm>
            <a:off x="839787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Font typeface="Arial"/>
              <a:buNone/>
              <a:defRPr sz="24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0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8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9" name="Shape 39"/>
          <p:cNvSpPr txBox="1">
            <a:spLocks noGrp="1"/>
          </p:cNvSpPr>
          <p:nvPr>
            <p:ph type="body" idx="2"/>
          </p:nvPr>
        </p:nvSpPr>
        <p:spPr>
          <a:xfrm>
            <a:off x="839787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28600" marR="0" lvl="0" indent="-5080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685800" marR="0" lvl="1" indent="-762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0" name="Shape 40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7" cy="82391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Font typeface="Arial"/>
              <a:buNone/>
              <a:defRPr sz="24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0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8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1" name="Shape 41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7" cy="368458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28600" marR="0" lvl="0" indent="-5080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685800" marR="0" lvl="1" indent="-762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2" name="Shape 4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3" name="Shape 4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4" name="Shape 4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Shape 46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599" cy="13255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47" name="Shape 4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8" name="Shape 4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9" name="Shape 4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Shape 5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2" name="Shape 5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3" name="Shape 5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>
  <p:cSld name="Content with Caption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Shape 55"/>
          <p:cNvSpPr txBox="1">
            <a:spLocks noGrp="1"/>
          </p:cNvSpPr>
          <p:nvPr>
            <p:ph type="title"/>
          </p:nvPr>
        </p:nvSpPr>
        <p:spPr>
          <a:xfrm>
            <a:off x="839787" y="457200"/>
            <a:ext cx="3932237" cy="16001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56" name="Shape 56"/>
          <p:cNvSpPr txBox="1">
            <a:spLocks noGrp="1"/>
          </p:cNvSpPr>
          <p:nvPr>
            <p:ph type="body" idx="1"/>
          </p:nvPr>
        </p:nvSpPr>
        <p:spPr>
          <a:xfrm>
            <a:off x="5183187" y="987425"/>
            <a:ext cx="6172199" cy="487362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28600" marR="0" lvl="0" indent="-2540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685800" marR="0" lvl="1" indent="-508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7" name="Shape 57"/>
          <p:cNvSpPr txBox="1">
            <a:spLocks noGrp="1"/>
          </p:cNvSpPr>
          <p:nvPr>
            <p:ph type="body" idx="2"/>
          </p:nvPr>
        </p:nvSpPr>
        <p:spPr>
          <a:xfrm>
            <a:off x="839787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8" name="Shape 5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9" name="Shape 5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0" name="Shape 6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>
  <p:cSld name="Picture with Caption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Shape 62"/>
          <p:cNvSpPr txBox="1">
            <a:spLocks noGrp="1"/>
          </p:cNvSpPr>
          <p:nvPr>
            <p:ph type="title"/>
          </p:nvPr>
        </p:nvSpPr>
        <p:spPr>
          <a:xfrm>
            <a:off x="839787" y="457200"/>
            <a:ext cx="3932237" cy="16001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63" name="Shape 63"/>
          <p:cNvSpPr>
            <a:spLocks noGrp="1"/>
          </p:cNvSpPr>
          <p:nvPr>
            <p:ph type="pic" idx="2"/>
          </p:nvPr>
        </p:nvSpPr>
        <p:spPr>
          <a:xfrm>
            <a:off x="5183187" y="987425"/>
            <a:ext cx="6172199" cy="487362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Font typeface="Arial"/>
              <a:buNone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4" name="Shape 64"/>
          <p:cNvSpPr txBox="1">
            <a:spLocks noGrp="1"/>
          </p:cNvSpPr>
          <p:nvPr>
            <p:ph type="body" idx="1"/>
          </p:nvPr>
        </p:nvSpPr>
        <p:spPr>
          <a:xfrm>
            <a:off x="839787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5" name="Shape 6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6" name="Shape 6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7" name="Shape 6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>
  <p:cSld name="Title and Vertical Text"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Shape 69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599" cy="13255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70" name="Shape 70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5"/>
            <a:ext cx="4351338" cy="105155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28600" marR="0" lvl="0" indent="-5080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685800" marR="0" lvl="1" indent="-762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1" name="Shape 7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2" name="Shape 7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3" name="Shape 7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599" cy="13255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599" cy="435133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28600" marR="0" lvl="0" indent="-5080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685800" marR="0" lvl="1" indent="-762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Shape 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" name="Shape 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" name="Shape 1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60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33400" y="3048000"/>
            <a:ext cx="11125200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Dear Valued Customer,</a:t>
            </a:r>
            <a:endParaRPr lang="en-US" sz="45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476500" y="2514600"/>
            <a:ext cx="7277100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5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Now the good news is that you can…</a:t>
            </a:r>
            <a:endParaRPr lang="en-US" sz="55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270838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600200" y="1981200"/>
            <a:ext cx="89916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For a limited time, you can get access to the video upgrade to the guide you just purchased at a very low price.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729861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219200" y="2362200"/>
            <a:ext cx="97917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This powerful upgrade will make it easier to get started and stay committed to your ultimate goal.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451424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33400" y="2713672"/>
            <a:ext cx="112014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Just to be clear, this is an EXCLUSIVE upgrade for customers only.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840956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95300" y="2113255"/>
            <a:ext cx="11201400" cy="26314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5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Why Do You Need To Upgrade To The Video Version Of The “Coping with Stress” Guide?</a:t>
            </a:r>
            <a:endParaRPr lang="en-US" sz="55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822186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76300" y="2014478"/>
            <a:ext cx="104775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Did you know that most people learn a lot faster when they see something being done on video other than just by reading about it?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184992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485900" y="2713672"/>
            <a:ext cx="92583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That’s because most people out there are visual learners.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571598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85800" y="3025170"/>
            <a:ext cx="10820400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How do you normally learn the best?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102667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14400" y="1997839"/>
            <a:ext cx="103632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Although the guide you just purchased gives you a step-by-step approach to enjoying a peaceful life by coping with stress,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756954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219200" y="2014478"/>
            <a:ext cx="97917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experience tells us that it requires learners to pay very close attention to the details to get the best results possible.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159403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09612" y="2690336"/>
            <a:ext cx="10772775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Would You Like To Discover A Shortcut To Enjoying A Peaceful Life?</a:t>
            </a:r>
          </a:p>
        </p:txBody>
      </p:sp>
    </p:spTree>
    <p:extLst>
      <p:ext uri="{BB962C8B-B14F-4D97-AF65-F5344CB8AC3E}">
        <p14:creationId xmlns:p14="http://schemas.microsoft.com/office/powerpoint/2010/main" val="428658177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171700" y="2325975"/>
            <a:ext cx="78867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If you miss any of the most important details or do things the wrong way,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937895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95300" y="2713672"/>
            <a:ext cx="112014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 may miss out on the fullest benefits offered inside the guide.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077502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62000" y="2362200"/>
            <a:ext cx="106680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For that very reason, I’ve put together a video version to make it easier to get positive results quickly.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893031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38200" y="1044714"/>
            <a:ext cx="105156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The Video Version Of The Guide You Just Purchased Will Help You...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485900" y="2804272"/>
            <a:ext cx="9220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0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Avoid missing any important key details that you might miss by only reading the guide.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485900" y="3753293"/>
            <a:ext cx="9220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0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Stay focused and accountable, and follow through and make sure you get ongoing results.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485900" y="4702314"/>
            <a:ext cx="9220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0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Ensure that the work you put in now keeps on giving you benefits long into the future.</a:t>
            </a:r>
          </a:p>
        </p:txBody>
      </p:sp>
    </p:spTree>
    <p:extLst>
      <p:ext uri="{BB962C8B-B14F-4D97-AF65-F5344CB8AC3E}">
        <p14:creationId xmlns:p14="http://schemas.microsoft.com/office/powerpoint/2010/main" val="31578277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9" grpId="0"/>
      <p:bldP spid="10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2BDCB70-91BF-4E4E-843A-38E8E0D60822}"/>
              </a:ext>
            </a:extLst>
          </p:cNvPr>
          <p:cNvSpPr txBox="1"/>
          <p:nvPr/>
        </p:nvSpPr>
        <p:spPr>
          <a:xfrm>
            <a:off x="76200" y="76200"/>
            <a:ext cx="3276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Introducing…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E0DBF31-F2C1-4B76-B936-39AC64D1DA3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7703" t="10195" r="7703" b="9684"/>
          <a:stretch/>
        </p:blipFill>
        <p:spPr>
          <a:xfrm>
            <a:off x="1295400" y="614285"/>
            <a:ext cx="9525000" cy="60151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69814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743200" y="1371600"/>
            <a:ext cx="67437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If the answer is “YES,” click the link below…</a:t>
            </a:r>
            <a:endParaRPr lang="en-US" sz="4500" dirty="0">
              <a:solidFill>
                <a:schemeClr val="tx1"/>
              </a:solidFill>
            </a:endParaRPr>
          </a:p>
        </p:txBody>
      </p:sp>
      <p:sp>
        <p:nvSpPr>
          <p:cNvPr id="3" name="Arrow: Down 1"/>
          <p:cNvSpPr/>
          <p:nvPr/>
        </p:nvSpPr>
        <p:spPr>
          <a:xfrm>
            <a:off x="4000500" y="3202126"/>
            <a:ext cx="4191000" cy="2590800"/>
          </a:xfrm>
          <a:prstGeom prst="downArrow">
            <a:avLst>
              <a:gd name="adj1" fmla="val 50000"/>
              <a:gd name="adj2" fmla="val 59482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421896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981200" y="2362200"/>
            <a:ext cx="82677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Of course, you’re probably wondering how much this is going to cost, right?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81964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90600" y="2362200"/>
            <a:ext cx="102870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First off, ‘cost’ is the wrong word… This upgrade is an investment that will pay for itself many times over.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635992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09600" y="2362200"/>
            <a:ext cx="109728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This is the next best thing to having an expert on the subject, right beside you, showing you how it’s done.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15207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981200" y="2362200"/>
            <a:ext cx="82296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Of course, hiring an expert would easily set you back hundreds of dollars.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736718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409700" y="2713672"/>
            <a:ext cx="94869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If so, pay close attention to this very limited, special offer…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556078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219200" y="2362200"/>
            <a:ext cx="97536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Luckily, you’re not going to have to invest anywhere near that today to get the next best thing.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17376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28700" y="1997839"/>
            <a:ext cx="101346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Not only will you avoid many of the most common mistakes that people make when trying to enjoy a peaceful life, 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0748854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47700" y="2713672"/>
            <a:ext cx="108966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you’ll notice immediate positive results in your achievements…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6829694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38200" y="3025170"/>
            <a:ext cx="10515600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And it’s about to get even better…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8867051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38200" y="508501"/>
            <a:ext cx="105156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When You Upgrade Today, You’ll Also Get This Exclusive Fast Action Bonus…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6489510" y="3179765"/>
            <a:ext cx="5321490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Fast Action Bonus</a:t>
            </a:r>
          </a:p>
          <a:p>
            <a:r>
              <a:rPr lang="en-US" sz="24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High-Quality MP3s Of The Entire Video Version Of The Training</a:t>
            </a:r>
          </a:p>
          <a:p>
            <a:r>
              <a:rPr lang="en-US" sz="28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(Valued at $27)</a:t>
            </a:r>
          </a:p>
        </p:txBody>
      </p:sp>
      <p:pic>
        <p:nvPicPr>
          <p:cNvPr id="3" name="Picture 2" descr="A picture containing indoor, photo, different, table&#10;&#10;Description automatically generated">
            <a:extLst>
              <a:ext uri="{FF2B5EF4-FFF2-40B4-BE49-F238E27FC236}">
                <a16:creationId xmlns:a16="http://schemas.microsoft.com/office/drawing/2014/main" id="{6A1CC2CE-65DB-48EE-A054-6BD23B4B0EF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" y="2286000"/>
            <a:ext cx="5688889" cy="39873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2084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247900" y="2690336"/>
            <a:ext cx="76962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And here’s what’s really great about this...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5778906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33400" y="2558296"/>
            <a:ext cx="11201400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5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 Don’t Have To Decide Anything Today...</a:t>
            </a:r>
            <a:endParaRPr lang="en-US" sz="55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4641393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447800" y="2362200"/>
            <a:ext cx="92964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 get a full 30 days to go through the video training and decide if this is really for you.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0202876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524000" y="2014478"/>
            <a:ext cx="92202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If for any reason, or no reason at all, you’re not 100% satisfied with everything you get inside, simply let me know…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8605348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905000" y="2713672"/>
            <a:ext cx="84582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…and I’ll refund every penny of your tiny investment.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145079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95300" y="3025170"/>
            <a:ext cx="11201400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 will only see this once…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4366998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09600" y="3025170"/>
            <a:ext cx="10972800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No questions asked!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5953566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524000" y="2133600"/>
            <a:ext cx="9144000" cy="26314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5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Here’s How To Get Instant Access To The Video Version Today...</a:t>
            </a:r>
            <a:endParaRPr lang="en-US" sz="55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2445455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866900" y="914400"/>
            <a:ext cx="84963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Simply click the link below, enter your information, and you’ll get INSTANT ACCESS… </a:t>
            </a:r>
          </a:p>
        </p:txBody>
      </p:sp>
      <p:sp>
        <p:nvSpPr>
          <p:cNvPr id="2" name="Arrow: Down 1"/>
          <p:cNvSpPr/>
          <p:nvPr/>
        </p:nvSpPr>
        <p:spPr>
          <a:xfrm>
            <a:off x="4000500" y="3423523"/>
            <a:ext cx="4191000" cy="2590800"/>
          </a:xfrm>
          <a:prstGeom prst="downArrow">
            <a:avLst>
              <a:gd name="adj1" fmla="val 50000"/>
              <a:gd name="adj2" fmla="val 59482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892319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95300" y="2558296"/>
            <a:ext cx="11201400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5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But, Please Don’t Wait, you MUST grab this RIGHT NOW!</a:t>
            </a:r>
            <a:endParaRPr lang="en-US" sz="55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0226614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752600" y="2362200"/>
            <a:ext cx="87630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 fact, if you close this page, you may never have the opportunity to upgrade…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9641429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95300" y="2551837"/>
            <a:ext cx="11201400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5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Are you ready To Make Things Happen a lot faster?</a:t>
            </a:r>
            <a:endParaRPr lang="en-US" sz="55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2707283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33400" y="2362200"/>
            <a:ext cx="112014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If you prefer to learn by being shown how to do something, and you want to get results quickly… this is for you…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9306332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219200" y="2344087"/>
            <a:ext cx="97536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If you’re REALLY serious about enjoying a peaceful life by coping with stress… this is for you...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9504469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752600" y="2362200"/>
            <a:ext cx="86868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And, if you’re one of those people that’s a visual learner, you NEED THIS!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2212284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81000" y="2713672"/>
            <a:ext cx="113538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Here’s to becoming the most productive YOU that you can be!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398074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00100" y="1997839"/>
            <a:ext cx="105918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First off, thanks so much for purchasing the guide that will teach you all the skills you need to enjoy a peaceful life by coping with stress.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7922133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219200" y="2362200"/>
            <a:ext cx="97536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Remember, if you close this page, you may never see this again at such a low investment.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532713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95300" y="1295400"/>
            <a:ext cx="112395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There’s no risk… Try this out for 30 days and then decide if it’s for you. </a:t>
            </a:r>
          </a:p>
        </p:txBody>
      </p:sp>
      <p:sp>
        <p:nvSpPr>
          <p:cNvPr id="2" name="Arrow: Down 1"/>
          <p:cNvSpPr/>
          <p:nvPr/>
        </p:nvSpPr>
        <p:spPr>
          <a:xfrm>
            <a:off x="4000500" y="3124200"/>
            <a:ext cx="4191000" cy="2590800"/>
          </a:xfrm>
          <a:prstGeom prst="downArrow">
            <a:avLst>
              <a:gd name="adj1" fmla="val 50000"/>
              <a:gd name="adj2" fmla="val 59482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872077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752600" y="2362200"/>
            <a:ext cx="87630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If you follow the step-by-step guide, you will be heading straight to that goal.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349806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209800" y="2551837"/>
            <a:ext cx="7810500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5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But, what if you could do it even faster.</a:t>
            </a:r>
            <a:endParaRPr lang="en-US" sz="55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134514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66800" y="2362200"/>
            <a:ext cx="100965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And what if you could ensure that you get the absolute BEST results possible and stay focused.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559374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981200" y="2713672"/>
            <a:ext cx="82677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 short, making sure that this is a real success.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640059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860</TotalTime>
  <Words>856</Words>
  <Application>Microsoft Office PowerPoint</Application>
  <PresentationFormat>Widescreen</PresentationFormat>
  <Paragraphs>57</Paragraphs>
  <Slides>51</Slides>
  <Notes>50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51</vt:i4>
      </vt:variant>
    </vt:vector>
  </HeadingPairs>
  <TitlesOfParts>
    <vt:vector size="56" baseType="lpstr">
      <vt:lpstr>Wingdings</vt:lpstr>
      <vt:lpstr>Open Sans</vt:lpstr>
      <vt:lpstr>Arial</vt:lpstr>
      <vt:lpstr>Calibri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Sajan</dc:creator>
  <cp:lastModifiedBy>Abinadí Suárez</cp:lastModifiedBy>
  <cp:revision>352</cp:revision>
  <dcterms:modified xsi:type="dcterms:W3CDTF">2019-12-04T13:04:30Z</dcterms:modified>
</cp:coreProperties>
</file>